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3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peedtest1.totbroadband.com:808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Internet </a:t>
            </a:r>
            <a:r>
              <a:rPr lang="en-US" dirty="0" err="1"/>
              <a:t>FTTx</a:t>
            </a:r>
            <a:r>
              <a:rPr lang="en-US" dirty="0"/>
              <a:t> </a:t>
            </a:r>
            <a:r>
              <a:rPr lang="th-TH" dirty="0"/>
              <a:t/>
            </a:r>
            <a:br>
              <a:rPr lang="th-TH" dirty="0"/>
            </a:br>
            <a:r>
              <a:rPr lang="th-TH" dirty="0" smtClean="0"/>
              <a:t> </a:t>
            </a:r>
            <a:r>
              <a:rPr lang="th-TH" dirty="0"/>
              <a:t>โรงพยาบาลส่งเสริมสุขภาพตำบล จังหวัดราชบุรี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th-TH" sz="3200" b="1" dirty="0" smtClean="0">
                <a:solidFill>
                  <a:schemeClr val="tx1"/>
                </a:solidFill>
              </a:rPr>
              <a:t>อุปกรณ์ที่ใช้สำหรับการให้บริการ</a:t>
            </a:r>
          </a:p>
          <a:p>
            <a:pPr marL="342900" indent="-342900">
              <a:buFontTx/>
              <a:buChar char="-"/>
            </a:pPr>
            <a:r>
              <a:rPr lang="th-TH" sz="3200" b="1" dirty="0" smtClean="0">
                <a:solidFill>
                  <a:schemeClr val="tx1"/>
                </a:solidFill>
              </a:rPr>
              <a:t>วิธีตรวจสอบเพื่อการใช้งานเบื้องต้นและการแจ้งเหตุเสีย</a:t>
            </a:r>
          </a:p>
          <a:p>
            <a:pPr marL="342900" indent="-342900">
              <a:buFontTx/>
              <a:buChar char="-"/>
            </a:pPr>
            <a:r>
              <a:rPr lang="th-TH" sz="3200" b="1" dirty="0" smtClean="0">
                <a:solidFill>
                  <a:schemeClr val="tx1"/>
                </a:solidFill>
              </a:rPr>
              <a:t>วิธีการใช้งาน</a:t>
            </a:r>
            <a:r>
              <a:rPr lang="en-US" sz="3200" b="1" dirty="0">
                <a:solidFill>
                  <a:schemeClr val="tx1"/>
                </a:solidFill>
              </a:rPr>
              <a:t/>
            </a:r>
            <a:br>
              <a:rPr lang="en-US" sz="3200" b="1" dirty="0">
                <a:solidFill>
                  <a:schemeClr val="tx1"/>
                </a:solidFill>
              </a:rPr>
            </a:b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09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 IPTV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24" y="1159039"/>
            <a:ext cx="5238750" cy="2771775"/>
          </a:xfrm>
        </p:spPr>
      </p:pic>
    </p:spTree>
    <p:extLst>
      <p:ext uri="{BB962C8B-B14F-4D97-AF65-F5344CB8AC3E}">
        <p14:creationId xmlns:p14="http://schemas.microsoft.com/office/powerpoint/2010/main" val="1494146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 smtClean="0"/>
              <a:t>การแจ้งเหตุเสีย</a:t>
            </a:r>
            <a:endParaRPr lang="en-US" sz="5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ศูนย์สื่อสารข้อมูล		032-321257</a:t>
            </a:r>
          </a:p>
          <a:p>
            <a:r>
              <a:rPr lang="en-US" sz="40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Call center	1177</a:t>
            </a:r>
            <a:endParaRPr lang="en-US" sz="4000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55994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 smtClean="0"/>
              <a:t>วิธีต่อใช้งาน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1. เสียบสาย</a:t>
            </a:r>
            <a:r>
              <a:rPr lang="en-US" sz="2800" dirty="0" smtClean="0"/>
              <a:t> HDMI </a:t>
            </a:r>
            <a:r>
              <a:rPr lang="th-TH" sz="2800" dirty="0" smtClean="0"/>
              <a:t>เข้ากล่อง</a:t>
            </a:r>
            <a:r>
              <a:rPr lang="en-US" sz="2800" dirty="0" smtClean="0"/>
              <a:t> IPTV </a:t>
            </a:r>
            <a:r>
              <a:rPr lang="th-TH" sz="2800" dirty="0" smtClean="0"/>
              <a:t>และเข้าโทรทัศน์</a:t>
            </a:r>
            <a:endParaRPr lang="en-US" sz="2800" dirty="0" smtClean="0"/>
          </a:p>
          <a:p>
            <a:r>
              <a:rPr lang="th-TH" sz="2800" dirty="0" smtClean="0"/>
              <a:t>2. เลือก </a:t>
            </a:r>
            <a:r>
              <a:rPr lang="en-US" sz="2800" dirty="0" smtClean="0"/>
              <a:t>Input</a:t>
            </a:r>
            <a:r>
              <a:rPr lang="th-TH" sz="2800" dirty="0" smtClean="0"/>
              <a:t> ของโทรทัศน์ให้ถูกต้องตามช่องที่เราเสียบหลังโทรทัศน์</a:t>
            </a:r>
          </a:p>
          <a:p>
            <a:r>
              <a:rPr lang="th-TH" sz="2800" dirty="0" smtClean="0"/>
              <a:t>3. ใช้</a:t>
            </a:r>
            <a:r>
              <a:rPr lang="en-US" sz="2800" dirty="0" smtClean="0"/>
              <a:t> Remote </a:t>
            </a:r>
            <a:r>
              <a:rPr lang="th-TH" sz="2800" dirty="0" smtClean="0"/>
              <a:t>เลื่อนเข้าไปที่ตั้งค่า</a:t>
            </a:r>
          </a:p>
          <a:p>
            <a:r>
              <a:rPr lang="th-TH" sz="2800" dirty="0" smtClean="0"/>
              <a:t>4. จับสัญญาณ </a:t>
            </a:r>
            <a:r>
              <a:rPr lang="en-US" sz="2800" dirty="0" err="1" smtClean="0"/>
              <a:t>wifi</a:t>
            </a:r>
            <a:r>
              <a:rPr lang="en-US" sz="2800" dirty="0" smtClean="0"/>
              <a:t> </a:t>
            </a:r>
            <a:r>
              <a:rPr lang="th-TH" sz="2800" dirty="0" smtClean="0"/>
              <a:t>ให้กล่อง </a:t>
            </a:r>
            <a:r>
              <a:rPr lang="en-US" sz="2800" dirty="0" smtClean="0"/>
              <a:t>IPTV</a:t>
            </a:r>
          </a:p>
          <a:p>
            <a:r>
              <a:rPr lang="th-TH" sz="2800" dirty="0" smtClean="0"/>
              <a:t>5. ทดสอบดูโทรทัศน์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983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อุปกรณ์สำหรับให้บริการ</a:t>
            </a:r>
            <a:r>
              <a:rPr lang="en-US" sz="4400" dirty="0" smtClean="0"/>
              <a:t> </a:t>
            </a:r>
            <a:r>
              <a:rPr lang="en-US" sz="4400" dirty="0" err="1" smtClean="0"/>
              <a:t>Fttx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8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อุปกรณ์ในการให้บริการมีดังนี้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</a:t>
            </a:r>
            <a:r>
              <a:rPr lang="th-TH" sz="28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. </a:t>
            </a:r>
            <a:r>
              <a:rPr lang="en-US" sz="28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ONU </a:t>
            </a:r>
            <a:r>
              <a:rPr lang="th-TH" sz="28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มี </a:t>
            </a:r>
            <a:r>
              <a:rPr lang="en-US" sz="28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ZTE </a:t>
            </a:r>
            <a:r>
              <a:rPr lang="th-TH" sz="28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และ</a:t>
            </a:r>
            <a:r>
              <a:rPr lang="en-US" sz="28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Fiberhome</a:t>
            </a:r>
            <a:endParaRPr lang="en-US" sz="2800" dirty="0" smtClean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2. Router   </a:t>
            </a:r>
            <a:r>
              <a:rPr lang="en-US" sz="2800" dirty="0" err="1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Mikrotik</a:t>
            </a:r>
            <a:r>
              <a:rPr lang="en-US" sz="28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28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และ </a:t>
            </a:r>
            <a:r>
              <a:rPr lang="en-US" sz="28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Router All in one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3. Media converter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ONU (</a:t>
            </a:r>
            <a:r>
              <a:rPr lang="en-US" sz="48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Zte</a:t>
            </a:r>
            <a:r>
              <a:rPr lang="en-US" sz="4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) </a:t>
            </a: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	</a:t>
            </a: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 อุปกรณ์รับสัญญาณ</a:t>
            </a:r>
            <a:r>
              <a:rPr lang="th-TH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อินเตอร์เน็ต</a:t>
            </a:r>
            <a:r>
              <a:rPr lang="th-TH" dirty="0">
                <a:latin typeface="Cordia New" panose="020B0304020202020204" pitchFamily="34" charset="-34"/>
                <a:cs typeface="Cordia New" panose="020B0304020202020204" pitchFamily="34" charset="-34"/>
              </a:rPr>
              <a:t>ด้วย 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fiber optic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589" y="754812"/>
            <a:ext cx="4115240" cy="3614738"/>
          </a:xfrm>
        </p:spPr>
      </p:pic>
    </p:spTree>
    <p:extLst>
      <p:ext uri="{BB962C8B-B14F-4D97-AF65-F5344CB8AC3E}">
        <p14:creationId xmlns:p14="http://schemas.microsoft.com/office/powerpoint/2010/main" val="231976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ONU </a:t>
            </a:r>
            <a:r>
              <a:rPr lang="en-US" sz="54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FiberHome</a:t>
            </a:r>
            <a:r>
              <a:rPr lang="en-US" sz="5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br>
              <a:rPr lang="en-US" sz="5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5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		</a:t>
            </a:r>
            <a:r>
              <a:rPr lang="th-TH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อุปกรณ์รับสัญญาณอินเตอร์เน็ตด้วย </a:t>
            </a: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fiber optic </a:t>
            </a:r>
            <a:endParaRPr lang="en-US" sz="5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595" y="703053"/>
            <a:ext cx="5007918" cy="3614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1497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Router all in one</a:t>
            </a:r>
            <a:br>
              <a:rPr lang="en-US" sz="3200" dirty="0" smtClean="0"/>
            </a:br>
            <a:r>
              <a:rPr lang="th-TH" sz="3200" dirty="0" smtClean="0"/>
              <a:t>		ใช้กระจายสัญญาณไร้สาย</a:t>
            </a:r>
            <a:r>
              <a:rPr lang="en-US" sz="3200" dirty="0" smtClean="0"/>
              <a:t> </a:t>
            </a:r>
            <a:r>
              <a:rPr lang="en-US" sz="3200" dirty="0" err="1" smtClean="0"/>
              <a:t>Wifi</a:t>
            </a:r>
            <a:r>
              <a:rPr lang="th-TH" sz="3200" dirty="0" smtClean="0"/>
              <a:t> ความถี่ 2.4 </a:t>
            </a:r>
            <a:r>
              <a:rPr lang="en-US" sz="3200" dirty="0" err="1" smtClean="0"/>
              <a:t>ghz</a:t>
            </a:r>
            <a:r>
              <a:rPr lang="en-US" sz="3200" dirty="0" smtClean="0"/>
              <a:t> </a:t>
            </a:r>
            <a:r>
              <a:rPr lang="th-TH" sz="3200" dirty="0" smtClean="0"/>
              <a:t>ภายในสำนักงาน</a:t>
            </a:r>
            <a:br>
              <a:rPr lang="th-TH" sz="3200" dirty="0" smtClean="0"/>
            </a:br>
            <a:r>
              <a:rPr lang="th-TH" sz="3200" dirty="0" smtClean="0"/>
              <a:t>**ข้อควรระวัง**   ในการต่อใช้งานเองเพิ่มเติม ต้องมีการตั้งค่าอย่างถูกต้องเพื่อไม่ให้อินเตอร์เน็ตเสีย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282" y="799785"/>
            <a:ext cx="2524125" cy="2524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84" y="814927"/>
            <a:ext cx="2508983" cy="25089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9959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การตรวจสอบของ</a:t>
            </a:r>
            <a:r>
              <a:rPr lang="en-US" sz="4400" dirty="0" smtClean="0"/>
              <a:t> ONU </a:t>
            </a:r>
            <a:r>
              <a:rPr lang="th-TH" sz="4400" dirty="0" smtClean="0"/>
              <a:t>เบื้องต้นเมื่อเสีย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1. อุปกรณ์ต้องมีไฟติดตามปกติ</a:t>
            </a:r>
          </a:p>
          <a:p>
            <a:r>
              <a:rPr lang="th-TH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2.</a:t>
            </a:r>
            <a:r>
              <a:rPr lang="en-US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ไฟสถานะ </a:t>
            </a:r>
            <a:r>
              <a:rPr lang="en-US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Loss</a:t>
            </a:r>
            <a:r>
              <a:rPr lang="th-TH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ขึ้นสีแดงหรือไม่</a:t>
            </a:r>
          </a:p>
          <a:p>
            <a:r>
              <a:rPr lang="th-TH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3. ไฟ</a:t>
            </a:r>
            <a:r>
              <a:rPr lang="en-US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PON </a:t>
            </a:r>
            <a:r>
              <a:rPr lang="th-TH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กระพริบ แปลว่าปกติ</a:t>
            </a:r>
            <a:endParaRPr lang="en-US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7824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Mikrotik</a:t>
            </a:r>
            <a:r>
              <a:rPr lang="en-US" sz="4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rb2011  </a:t>
            </a:r>
            <a:br>
              <a:rPr lang="en-US" sz="4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อุปกรณ์ ในการออกอินเตอร์เน็ต สามารถให้บริการ</a:t>
            </a: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WiFi</a:t>
            </a: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ความถี่ปกติที่ 2.4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ghz</a:t>
            </a: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ด้วยความเร็ว ไม่เกิน 40</a:t>
            </a: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mbps</a:t>
            </a:r>
            <a:endParaRPr lang="en-US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224" y="582283"/>
            <a:ext cx="5267442" cy="3614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09025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convertor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81" y="754811"/>
            <a:ext cx="4819650" cy="3614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93487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speed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1.</a:t>
            </a:r>
            <a:r>
              <a:rPr lang="th-TH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. ต้องใช้ </a:t>
            </a:r>
            <a:r>
              <a:rPr lang="en-US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PC </a:t>
            </a:r>
            <a:r>
              <a:rPr lang="th-TH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เชื่อมต่อกับตัว</a:t>
            </a:r>
            <a:r>
              <a:rPr lang="en-US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mikrotik</a:t>
            </a:r>
            <a:r>
              <a:rPr lang="en-US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ด้วยสาย</a:t>
            </a:r>
            <a:r>
              <a:rPr lang="en-US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LAN</a:t>
            </a:r>
            <a:r>
              <a:rPr lang="th-TH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เท่านั้น</a:t>
            </a:r>
            <a:endParaRPr lang="en-US" sz="4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en-US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2. </a:t>
            </a:r>
            <a:r>
              <a:rPr lang="th-TH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ใช้ </a:t>
            </a:r>
            <a:r>
              <a:rPr lang="en-US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Web Browser </a:t>
            </a:r>
            <a:r>
              <a:rPr lang="th-TH" sz="4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เข้าเว็บ</a:t>
            </a: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  <a:hlinkClick r:id="rId2"/>
              </a:rPr>
              <a:t>http://speedtest1.totbroadband.com:8080</a:t>
            </a:r>
            <a:r>
              <a:rPr lang="en-US" sz="4000" dirty="0" smtClean="0">
                <a:latin typeface="Cordia New" panose="020B0304020202020204" pitchFamily="34" charset="-34"/>
                <a:cs typeface="Cordia New" panose="020B0304020202020204" pitchFamily="34" charset="-34"/>
                <a:hlinkClick r:id="rId2"/>
              </a:rPr>
              <a:t>/</a:t>
            </a:r>
            <a:endParaRPr lang="en-US" sz="4000" dirty="0" smtClea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457200" lvl="1" indent="0">
              <a:buNone/>
            </a:pPr>
            <a:r>
              <a:rPr lang="en-US" sz="36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3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ในการทดสอบ</a:t>
            </a:r>
            <a:endParaRPr lang="en-US" sz="3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7083771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</TotalTime>
  <Words>190</Words>
  <Application>Microsoft Office PowerPoint</Application>
  <PresentationFormat>กำหนดเอง</PresentationFormat>
  <Paragraphs>32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Slice</vt:lpstr>
      <vt:lpstr>Internet FTTx   โรงพยาบาลส่งเสริมสุขภาพตำบล จังหวัดราชบุรี</vt:lpstr>
      <vt:lpstr>อุปกรณ์สำหรับให้บริการ Fttx</vt:lpstr>
      <vt:lpstr>ONU (Zte)    อุปกรณ์รับสัญญาณอินเตอร์เน็ตด้วย fiber optic </vt:lpstr>
      <vt:lpstr>ONU FiberHome     อุปกรณ์รับสัญญาณอินเตอร์เน็ตด้วย fiber optic </vt:lpstr>
      <vt:lpstr>Router all in one   ใช้กระจายสัญญาณไร้สาย Wifi ความถี่ 2.4 ghz ภายในสำนักงาน **ข้อควรระวัง**   ในการต่อใช้งานเองเพิ่มเติม ต้องมีการตั้งค่าอย่างถูกต้องเพื่อไม่ให้อินเตอร์เน็ตเสีย</vt:lpstr>
      <vt:lpstr>การตรวจสอบของ ONU เบื้องต้นเมื่อเสีย</vt:lpstr>
      <vt:lpstr>Mikrotik rb2011   อุปกรณ์ ในการออกอินเตอร์เน็ต สามารถให้บริการ WiFi ความถี่ปกติที่ 2.4 ghz ด้วยความเร็ว ไม่เกิน 40 mbps</vt:lpstr>
      <vt:lpstr>Media convertor</vt:lpstr>
      <vt:lpstr>Test speed internet</vt:lpstr>
      <vt:lpstr>TOT IPTV</vt:lpstr>
      <vt:lpstr>การแจ้งเหตุเสีย</vt:lpstr>
      <vt:lpstr>วิธีต่อใช้งาน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FTTx   โรงพยาบาลส่งเสริมสุขภาพตำบล จังหวัดราชบุรี</dc:title>
  <dc:creator>Onimaru</dc:creator>
  <cp:lastModifiedBy>Windows User</cp:lastModifiedBy>
  <cp:revision>9</cp:revision>
  <dcterms:created xsi:type="dcterms:W3CDTF">2018-10-28T12:34:11Z</dcterms:created>
  <dcterms:modified xsi:type="dcterms:W3CDTF">2018-11-05T02:40:34Z</dcterms:modified>
</cp:coreProperties>
</file>